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dal" charset="1" panose="020005030000000200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jpeg" Type="http://schemas.openxmlformats.org/officeDocument/2006/relationships/image"/><Relationship Id="rId13" Target="../media/image12.jpeg" Type="http://schemas.openxmlformats.org/officeDocument/2006/relationships/image"/><Relationship Id="rId14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https://rachaelinnes.github.io/Project_3_Mens-Tennis/" TargetMode="External" Type="http://schemas.openxmlformats.org/officeDocument/2006/relationships/hyperlink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https://rachaelinnes.github.io/Project_3_Mens-Tennis/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0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1.png" Type="http://schemas.openxmlformats.org/officeDocument/2006/relationships/image"/><Relationship Id="rId12" Target="https://rachaelinnes.github.io/Project_3_Mens-Tennis/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https://rachaelinnes.github.io/Project_3_Mens-Tennis/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5.jpeg" Type="http://schemas.openxmlformats.org/officeDocument/2006/relationships/image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6.jpeg" Type="http://schemas.openxmlformats.org/officeDocument/2006/relationships/image"/><Relationship Id="rId12" Target="../media/image17.jpeg" Type="http://schemas.openxmlformats.org/officeDocument/2006/relationships/image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jpe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https://rachaelinnes.github.io/Project_3_Mens-Tennis/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jpe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https://rachaelinnes.github.io/Project_3_Mens-Tennis/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57386" y="4356597"/>
            <a:ext cx="2608375" cy="5448605"/>
          </a:xfrm>
          <a:custGeom>
            <a:avLst/>
            <a:gdLst/>
            <a:ahLst/>
            <a:cxnLst/>
            <a:rect r="r" b="b" t="t" l="l"/>
            <a:pathLst>
              <a:path h="5448605" w="2608375">
                <a:moveTo>
                  <a:pt x="0" y="0"/>
                </a:moveTo>
                <a:lnTo>
                  <a:pt x="2608375" y="0"/>
                </a:lnTo>
                <a:lnTo>
                  <a:pt x="2608375" y="5448605"/>
                </a:lnTo>
                <a:lnTo>
                  <a:pt x="0" y="54486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66723" y="2633589"/>
            <a:ext cx="2483388" cy="5446026"/>
          </a:xfrm>
          <a:custGeom>
            <a:avLst/>
            <a:gdLst/>
            <a:ahLst/>
            <a:cxnLst/>
            <a:rect r="r" b="b" t="t" l="l"/>
            <a:pathLst>
              <a:path h="5446026" w="2483388">
                <a:moveTo>
                  <a:pt x="0" y="0"/>
                </a:moveTo>
                <a:lnTo>
                  <a:pt x="2483387" y="0"/>
                </a:lnTo>
                <a:lnTo>
                  <a:pt x="2483387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42520" y="4356597"/>
            <a:ext cx="2503925" cy="5422701"/>
          </a:xfrm>
          <a:custGeom>
            <a:avLst/>
            <a:gdLst/>
            <a:ahLst/>
            <a:cxnLst/>
            <a:rect r="r" b="b" t="t" l="l"/>
            <a:pathLst>
              <a:path h="5422701" w="2503925">
                <a:moveTo>
                  <a:pt x="0" y="0"/>
                </a:moveTo>
                <a:lnTo>
                  <a:pt x="2503925" y="0"/>
                </a:lnTo>
                <a:lnTo>
                  <a:pt x="2503925" y="5422701"/>
                </a:lnTo>
                <a:lnTo>
                  <a:pt x="0" y="54227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17821" y="2633589"/>
            <a:ext cx="2541479" cy="5446026"/>
          </a:xfrm>
          <a:custGeom>
            <a:avLst/>
            <a:gdLst/>
            <a:ahLst/>
            <a:cxnLst/>
            <a:rect r="r" b="b" t="t" l="l"/>
            <a:pathLst>
              <a:path h="5446026" w="2541479">
                <a:moveTo>
                  <a:pt x="0" y="0"/>
                </a:moveTo>
                <a:lnTo>
                  <a:pt x="2541479" y="0"/>
                </a:lnTo>
                <a:lnTo>
                  <a:pt x="2541479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6550" y="594098"/>
            <a:ext cx="8041672" cy="236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352" spc="652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VISUALIZATION OF TENNIS GRAND SLAM WINNERS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60305" y="5385177"/>
            <a:ext cx="8041672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39675" y="4789734"/>
            <a:ext cx="2329628" cy="63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3644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Project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5815" y="6055628"/>
            <a:ext cx="407883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Cathy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Rachael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Aria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4D314"/>
                </a:solidFill>
                <a:latin typeface="Candal"/>
                <a:ea typeface="Candal"/>
                <a:cs typeface="Candal"/>
                <a:sym typeface="Candal"/>
              </a:rPr>
              <a:t>Raymond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1051" y="6276079"/>
            <a:ext cx="5488249" cy="2672254"/>
          </a:xfrm>
          <a:custGeom>
            <a:avLst/>
            <a:gdLst/>
            <a:ahLst/>
            <a:cxnLst/>
            <a:rect r="r" b="b" t="t" l="l"/>
            <a:pathLst>
              <a:path h="2672254" w="5488249">
                <a:moveTo>
                  <a:pt x="0" y="0"/>
                </a:moveTo>
                <a:lnTo>
                  <a:pt x="5488249" y="0"/>
                </a:lnTo>
                <a:lnTo>
                  <a:pt x="5488249" y="2672255"/>
                </a:lnTo>
                <a:lnTo>
                  <a:pt x="0" y="267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815" y="923925"/>
            <a:ext cx="913466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Grand Slam Data Panel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5815" y="2142808"/>
            <a:ext cx="107654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3" tooltip="https://rachaelinnes.github.io/Project_3_Mens-Tennis/"/>
              </a:rPr>
              <a:t>Grand Slam Tennis (rachaelinnes.github.io)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1682" y="3765193"/>
            <a:ext cx="10032627" cy="519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extracted JSON data was filtered to present mostly tennis info to our user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e.g. removed latitude, longitude and prize money because that data was scraped from espn website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presents like a timeline.</a:t>
            </a:r>
          </a:p>
          <a:p>
            <a:pPr algn="l">
              <a:lnSpc>
                <a:spcPts val="3762"/>
              </a:lnSpc>
            </a:pPr>
          </a:p>
          <a:p>
            <a:pPr algn="l">
              <a:lnSpc>
                <a:spcPts val="3762"/>
              </a:lnSpc>
            </a:pPr>
          </a:p>
          <a:p>
            <a:pPr algn="l">
              <a:lnSpc>
                <a:spcPts val="376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771051" y="3098292"/>
            <a:ext cx="5689681" cy="2317378"/>
          </a:xfrm>
          <a:custGeom>
            <a:avLst/>
            <a:gdLst/>
            <a:ahLst/>
            <a:cxnLst/>
            <a:rect r="r" b="b" t="t" l="l"/>
            <a:pathLst>
              <a:path h="2317378" w="5689681">
                <a:moveTo>
                  <a:pt x="0" y="0"/>
                </a:moveTo>
                <a:lnTo>
                  <a:pt x="5689681" y="0"/>
                </a:lnTo>
                <a:lnTo>
                  <a:pt x="5689681" y="2317378"/>
                </a:lnTo>
                <a:lnTo>
                  <a:pt x="0" y="2317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92772" y="1493341"/>
            <a:ext cx="4765685" cy="3889375"/>
          </a:xfrm>
          <a:custGeom>
            <a:avLst/>
            <a:gdLst/>
            <a:ahLst/>
            <a:cxnLst/>
            <a:rect r="r" b="b" t="t" l="l"/>
            <a:pathLst>
              <a:path h="3889375" w="4765685">
                <a:moveTo>
                  <a:pt x="0" y="0"/>
                </a:moveTo>
                <a:lnTo>
                  <a:pt x="4765685" y="0"/>
                </a:lnTo>
                <a:lnTo>
                  <a:pt x="4765685" y="3889375"/>
                </a:lnTo>
                <a:lnTo>
                  <a:pt x="0" y="38893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80098" y="5847357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8">
              <a:alphaModFix amt="10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10">
              <a:alphaModFix amt="10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6550" y="1408406"/>
            <a:ext cx="10276823" cy="912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The Coding approach: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Data Fetching</a:t>
            </a: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: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JavaScript to fetch data from a JSON file containing information about the tournament winners, their nationalities, and other relevant details.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Filtering Data</a:t>
            </a: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: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Implement a filter to select a specific Grand Slam tournament (e.g., Australian Open, French Open, Wimbledon, US Open).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Library: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Leaflet is a well documented Javascript library.</a:t>
            </a:r>
          </a:p>
          <a:p>
            <a:pPr algn="l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User friendly (can be used on devices) 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5594152" y="132080"/>
            <a:ext cx="1828800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MAPPING PLAYERS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82360" y="9495389"/>
            <a:ext cx="886608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12" tooltip="https://rachaelinnes.github.io/Project_3_Mens-Tennis/"/>
              </a:rPr>
              <a:t>Grand Slam Tennis (rachaelinnes.github.io)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180098" y="6009232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8"/>
                </a:lnTo>
                <a:lnTo>
                  <a:pt x="4605058" y="2475218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31692" y="5698988"/>
            <a:ext cx="4127608" cy="3095706"/>
          </a:xfrm>
          <a:custGeom>
            <a:avLst/>
            <a:gdLst/>
            <a:ahLst/>
            <a:cxnLst/>
            <a:rect r="r" b="b" t="t" l="l"/>
            <a:pathLst>
              <a:path h="3095706" w="4127608">
                <a:moveTo>
                  <a:pt x="0" y="0"/>
                </a:moveTo>
                <a:lnTo>
                  <a:pt x="4127608" y="0"/>
                </a:lnTo>
                <a:lnTo>
                  <a:pt x="4127608" y="3095706"/>
                </a:lnTo>
                <a:lnTo>
                  <a:pt x="0" y="3095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8692" y="1868033"/>
            <a:ext cx="11872686" cy="835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Why this code?..</a:t>
            </a:r>
          </a:p>
          <a:p>
            <a:pPr algn="l">
              <a:lnSpc>
                <a:spcPts val="4128"/>
              </a:lnSpc>
            </a:pP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D3: is excellent for creating complex and interactive data visualizations.</a:t>
            </a:r>
          </a:p>
          <a:p>
            <a:pPr algn="l">
              <a:lnSpc>
                <a:spcPts val="4128"/>
              </a:lnSpc>
            </a:pP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It provides a lot of flexibility and control over the visual elements</a:t>
            </a:r>
          </a:p>
          <a:p>
            <a:pPr algn="l">
              <a:lnSpc>
                <a:spcPts val="4128"/>
              </a:lnSpc>
            </a:pP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A</a:t>
            </a: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llowing you to create highly customized visualizations.</a:t>
            </a: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5520672" y="411865"/>
            <a:ext cx="1828800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MAPPING PLAYERS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16945" y="9201150"/>
            <a:ext cx="886608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12" tooltip="https://rachaelinnes.github.io/Project_3_Mens-Tennis/"/>
              </a:rPr>
              <a:t>Grand Slam Tennis (rachaelinnes.github.io)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570795"/>
            <a:ext cx="8443388" cy="5178611"/>
          </a:xfrm>
          <a:custGeom>
            <a:avLst/>
            <a:gdLst/>
            <a:ahLst/>
            <a:cxnLst/>
            <a:rect r="r" b="b" t="t" l="l"/>
            <a:pathLst>
              <a:path h="5178611" w="8443388">
                <a:moveTo>
                  <a:pt x="0" y="0"/>
                </a:moveTo>
                <a:lnTo>
                  <a:pt x="8443388" y="0"/>
                </a:lnTo>
                <a:lnTo>
                  <a:pt x="8443388" y="5178611"/>
                </a:lnTo>
                <a:lnTo>
                  <a:pt x="0" y="5178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747" y="923925"/>
            <a:ext cx="1279994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MENS TENNIS DASHBOARD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86357" y="5432368"/>
            <a:ext cx="5987387" cy="3825932"/>
          </a:xfrm>
          <a:custGeom>
            <a:avLst/>
            <a:gdLst/>
            <a:ahLst/>
            <a:cxnLst/>
            <a:rect r="r" b="b" t="t" l="l"/>
            <a:pathLst>
              <a:path h="3825932" w="5987387">
                <a:moveTo>
                  <a:pt x="0" y="0"/>
                </a:moveTo>
                <a:lnTo>
                  <a:pt x="5987386" y="0"/>
                </a:lnTo>
                <a:lnTo>
                  <a:pt x="5987386" y="3825932"/>
                </a:lnTo>
                <a:lnTo>
                  <a:pt x="0" y="382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28168" y="2658469"/>
            <a:ext cx="107654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4" tooltip="https://rachaelinnes.github.io/Project_3_Mens-Tennis/"/>
              </a:rPr>
              <a:t>Grand Slam Tennis (rachaelinnes.github.io)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8692" y="454190"/>
            <a:ext cx="5344824" cy="103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2"/>
              </a:lnSpc>
            </a:pPr>
            <a:r>
              <a:rPr lang="en-US" sz="6044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370141" y="6074558"/>
            <a:ext cx="6359445" cy="3183742"/>
          </a:xfrm>
          <a:custGeom>
            <a:avLst/>
            <a:gdLst/>
            <a:ahLst/>
            <a:cxnLst/>
            <a:rect r="r" b="b" t="t" l="l"/>
            <a:pathLst>
              <a:path h="3183742" w="6359445">
                <a:moveTo>
                  <a:pt x="0" y="0"/>
                </a:moveTo>
                <a:lnTo>
                  <a:pt x="6359444" y="0"/>
                </a:lnTo>
                <a:lnTo>
                  <a:pt x="6359444" y="3183742"/>
                </a:lnTo>
                <a:lnTo>
                  <a:pt x="0" y="3183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692" y="1441285"/>
            <a:ext cx="17530615" cy="1306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We know lots of information we didn’t know before..</a:t>
            </a:r>
          </a:p>
          <a:p>
            <a:pPr algn="l">
              <a:lnSpc>
                <a:spcPts val="4128"/>
              </a:lnSpc>
            </a:pP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Right handed tennis players win most of the Grand Slams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Players from the US have one the most Grand Slams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The three top tennis players are Novak Djokovic, Roger Federer and Rafael Nadal!</a:t>
            </a: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Limitation: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Only used mens player data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Limited filtering applied to visuals</a:t>
            </a: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Opportunities: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Include all ATP matches</a:t>
            </a:r>
          </a:p>
          <a:p>
            <a:pPr algn="l" marL="636702" indent="-318351" lvl="1">
              <a:lnSpc>
                <a:spcPts val="4128"/>
              </a:lnSpc>
              <a:buFont typeface="Arial"/>
              <a:buChar char="•"/>
            </a:pPr>
            <a:r>
              <a:rPr lang="en-US" sz="294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Include winners and semi-finalists</a:t>
            </a: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  <a:p>
            <a:pPr algn="l">
              <a:lnSpc>
                <a:spcPts val="412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6550" y="2482296"/>
            <a:ext cx="8166520" cy="5222325"/>
          </a:xfrm>
          <a:custGeom>
            <a:avLst/>
            <a:gdLst/>
            <a:ahLst/>
            <a:cxnLst/>
            <a:rect r="r" b="b" t="t" l="l"/>
            <a:pathLst>
              <a:path h="5222325" w="8166520">
                <a:moveTo>
                  <a:pt x="0" y="0"/>
                </a:moveTo>
                <a:lnTo>
                  <a:pt x="8166520" y="0"/>
                </a:lnTo>
                <a:lnTo>
                  <a:pt x="8166520" y="5222326"/>
                </a:lnTo>
                <a:lnTo>
                  <a:pt x="0" y="5222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08893" y="3341323"/>
            <a:ext cx="11418378" cy="147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11135" y="5436700"/>
            <a:ext cx="7948165" cy="47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2693" spc="1098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FOR YOUR ATTENTION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5238" y="2234261"/>
            <a:ext cx="9125689" cy="5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350" spc="502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WE WANT TO SAY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20673" y="2462890"/>
            <a:ext cx="9686908" cy="7042276"/>
          </a:xfrm>
          <a:custGeom>
            <a:avLst/>
            <a:gdLst/>
            <a:ahLst/>
            <a:cxnLst/>
            <a:rect r="r" b="b" t="t" l="l"/>
            <a:pathLst>
              <a:path h="7042276" w="9686908">
                <a:moveTo>
                  <a:pt x="0" y="0"/>
                </a:moveTo>
                <a:lnTo>
                  <a:pt x="9686907" y="0"/>
                </a:lnTo>
                <a:lnTo>
                  <a:pt x="9686907" y="7042276"/>
                </a:lnTo>
                <a:lnTo>
                  <a:pt x="0" y="704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79963" y="807787"/>
            <a:ext cx="1196489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Introduction of the Grand Slam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6550" y="2679700"/>
            <a:ext cx="6236386" cy="6067581"/>
          </a:xfrm>
          <a:custGeom>
            <a:avLst/>
            <a:gdLst/>
            <a:ahLst/>
            <a:cxnLst/>
            <a:rect r="r" b="b" t="t" l="l"/>
            <a:pathLst>
              <a:path h="6067581" w="6236386">
                <a:moveTo>
                  <a:pt x="0" y="0"/>
                </a:moveTo>
                <a:lnTo>
                  <a:pt x="6236386" y="0"/>
                </a:lnTo>
                <a:lnTo>
                  <a:pt x="6236386" y="6067582"/>
                </a:lnTo>
                <a:lnTo>
                  <a:pt x="0" y="60675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19927" y="4193504"/>
            <a:ext cx="3833367" cy="5852059"/>
          </a:xfrm>
          <a:custGeom>
            <a:avLst/>
            <a:gdLst/>
            <a:ahLst/>
            <a:cxnLst/>
            <a:rect r="r" b="b" t="t" l="l"/>
            <a:pathLst>
              <a:path h="5852059" w="3833367">
                <a:moveTo>
                  <a:pt x="0" y="0"/>
                </a:moveTo>
                <a:lnTo>
                  <a:pt x="3833367" y="0"/>
                </a:lnTo>
                <a:lnTo>
                  <a:pt x="3833367" y="5852060"/>
                </a:lnTo>
                <a:lnTo>
                  <a:pt x="0" y="5852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6550" y="807787"/>
            <a:ext cx="17241301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Overview of the project and its purpose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43172" y="1967430"/>
            <a:ext cx="7202854" cy="798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Purpose: Develop a tennis data dashboard for easy exploration of Grand Slam data.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Inspired by the recent US Open, highlighting the potential of data-driven insights in tennis.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Showcase trends in country distributions of winners, player performances, and winning patterns.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083" y="3246812"/>
            <a:ext cx="8832307" cy="4915841"/>
          </a:xfrm>
          <a:custGeom>
            <a:avLst/>
            <a:gdLst/>
            <a:ahLst/>
            <a:cxnLst/>
            <a:rect r="r" b="b" t="t" l="l"/>
            <a:pathLst>
              <a:path h="4915841" w="8832307">
                <a:moveTo>
                  <a:pt x="0" y="0"/>
                </a:moveTo>
                <a:lnTo>
                  <a:pt x="8832307" y="0"/>
                </a:lnTo>
                <a:lnTo>
                  <a:pt x="8832307" y="4915840"/>
                </a:lnTo>
                <a:lnTo>
                  <a:pt x="0" y="4915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89014"/>
            <a:ext cx="16230600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Overview of the project and its purpose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40230" y="8406230"/>
            <a:ext cx="68958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2024 US Open Champion - Jannik Sinner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21484" y="2076695"/>
            <a:ext cx="6877257" cy="759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Visualize and analyze historical data of Men's Tennis Grand Slam winners.</a:t>
            </a:r>
          </a:p>
          <a:p>
            <a:pPr algn="l">
              <a:lnSpc>
                <a:spcPts val="3780"/>
              </a:lnSpc>
            </a:pP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Incorporate various statistics like tournament outcomes, player and country performance using interactive visualizations (maps, bubble chart, sunburst chart). </a:t>
            </a:r>
          </a:p>
          <a:p>
            <a:pPr algn="l">
              <a:lnSpc>
                <a:spcPts val="3780"/>
              </a:lnSpc>
            </a:pP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Goal: Make the data accessible and easily interpretable for tennis fans, analysts, and researchers, providing valuable insights into tennis history.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595" y="3295090"/>
            <a:ext cx="7876594" cy="4591054"/>
          </a:xfrm>
          <a:custGeom>
            <a:avLst/>
            <a:gdLst/>
            <a:ahLst/>
            <a:cxnLst/>
            <a:rect r="r" b="b" t="t" l="l"/>
            <a:pathLst>
              <a:path h="4591054" w="7876594">
                <a:moveTo>
                  <a:pt x="0" y="0"/>
                </a:moveTo>
                <a:lnTo>
                  <a:pt x="7876594" y="0"/>
                </a:lnTo>
                <a:lnTo>
                  <a:pt x="7876594" y="4591053"/>
                </a:lnTo>
                <a:lnTo>
                  <a:pt x="0" y="4591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4159" y="640080"/>
            <a:ext cx="11111994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54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ETHICAL CONSIDERATIONS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51046" y="2485165"/>
            <a:ext cx="7497305" cy="521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Public data used: Player statistics, match results, tournament information</a:t>
            </a:r>
          </a:p>
          <a:p>
            <a:pPr algn="l">
              <a:lnSpc>
                <a:spcPts val="377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Non-public data avoided: Personal information, private earnings, medical records</a:t>
            </a:r>
          </a:p>
          <a:p>
            <a:pPr algn="l">
              <a:lnSpc>
                <a:spcPts val="3779"/>
              </a:lnSpc>
            </a:pP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Ensured compliance with data ethics: No sensitive data used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9294" y="2494687"/>
            <a:ext cx="381963" cy="370026"/>
          </a:xfrm>
          <a:custGeom>
            <a:avLst/>
            <a:gdLst/>
            <a:ahLst/>
            <a:cxnLst/>
            <a:rect r="r" b="b" t="t" l="l"/>
            <a:pathLst>
              <a:path h="370026" w="381963">
                <a:moveTo>
                  <a:pt x="0" y="0"/>
                </a:moveTo>
                <a:lnTo>
                  <a:pt x="381963" y="0"/>
                </a:lnTo>
                <a:lnTo>
                  <a:pt x="381963" y="370027"/>
                </a:lnTo>
                <a:lnTo>
                  <a:pt x="0" y="3700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0927" y="1773286"/>
            <a:ext cx="16846483" cy="1270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Using the CSV files from Kaggle we:</a:t>
            </a:r>
          </a:p>
          <a:p>
            <a:pPr algn="l">
              <a:lnSpc>
                <a:spcPts val="5811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Identified that there were missing values in the CSV files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Kept the column with empty values as this provided information about players ranking.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Observed the data and cleaned this prior to moving to SQL database.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Added a new column to establish a serialised column.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Standardised the data: inconsistencies across tables.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There were duplicates and removed these from the data (foreign keys and primary keys).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5811"/>
              </a:lnSpc>
            </a:pPr>
          </a:p>
          <a:p>
            <a:pPr algn="l">
              <a:lnSpc>
                <a:spcPts val="5811"/>
              </a:lnSpc>
            </a:pPr>
            <a:r>
              <a:rPr lang="en-US" sz="41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5811"/>
              </a:lnSpc>
            </a:pPr>
          </a:p>
          <a:p>
            <a:pPr algn="l">
              <a:lnSpc>
                <a:spcPts val="581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97729" y="362323"/>
            <a:ext cx="5689681" cy="2317378"/>
          </a:xfrm>
          <a:custGeom>
            <a:avLst/>
            <a:gdLst/>
            <a:ahLst/>
            <a:cxnLst/>
            <a:rect r="r" b="b" t="t" l="l"/>
            <a:pathLst>
              <a:path h="2317378" w="5689681">
                <a:moveTo>
                  <a:pt x="0" y="0"/>
                </a:moveTo>
                <a:lnTo>
                  <a:pt x="5689681" y="0"/>
                </a:lnTo>
                <a:lnTo>
                  <a:pt x="5689681" y="2317377"/>
                </a:lnTo>
                <a:lnTo>
                  <a:pt x="0" y="23173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0927" y="516255"/>
            <a:ext cx="10936657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CLEANING AND SORTING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9294" y="2494687"/>
            <a:ext cx="381963" cy="370026"/>
          </a:xfrm>
          <a:custGeom>
            <a:avLst/>
            <a:gdLst/>
            <a:ahLst/>
            <a:cxnLst/>
            <a:rect r="r" b="b" t="t" l="l"/>
            <a:pathLst>
              <a:path h="370026" w="381963">
                <a:moveTo>
                  <a:pt x="0" y="0"/>
                </a:moveTo>
                <a:lnTo>
                  <a:pt x="381963" y="0"/>
                </a:lnTo>
                <a:lnTo>
                  <a:pt x="381963" y="370027"/>
                </a:lnTo>
                <a:lnTo>
                  <a:pt x="0" y="3700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0758" y="1238249"/>
            <a:ext cx="16846483" cy="904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Created a Quick DBD ERD Diagram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Created a database in Postgres SQL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Uploaded CSV files into the “GS Tennis Database”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Merged the three tables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Exported into a JSON file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JavaScript to access the JSON file and to create the interactive diagrams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Used multiple libraries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HTML &amp; CSS: These were used to structure and style the web page that hosts our dashboards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\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32080"/>
            <a:ext cx="741742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dal"/>
                <a:ea typeface="Candal"/>
                <a:cs typeface="Candal"/>
                <a:sym typeface="Candal"/>
              </a:rPr>
              <a:t>WHAT WE DID NEXT..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23719" y="5277681"/>
            <a:ext cx="8825883" cy="4310315"/>
          </a:xfrm>
          <a:custGeom>
            <a:avLst/>
            <a:gdLst/>
            <a:ahLst/>
            <a:cxnLst/>
            <a:rect r="r" b="b" t="t" l="l"/>
            <a:pathLst>
              <a:path h="4310315" w="8825883">
                <a:moveTo>
                  <a:pt x="0" y="0"/>
                </a:moveTo>
                <a:lnTo>
                  <a:pt x="8825882" y="0"/>
                </a:lnTo>
                <a:lnTo>
                  <a:pt x="8825882" y="4310315"/>
                </a:lnTo>
                <a:lnTo>
                  <a:pt x="0" y="4310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37126" y="5277681"/>
            <a:ext cx="3377795" cy="4310315"/>
          </a:xfrm>
          <a:custGeom>
            <a:avLst/>
            <a:gdLst/>
            <a:ahLst/>
            <a:cxnLst/>
            <a:rect r="r" b="b" t="t" l="l"/>
            <a:pathLst>
              <a:path h="4310315" w="3377795">
                <a:moveTo>
                  <a:pt x="0" y="0"/>
                </a:moveTo>
                <a:lnTo>
                  <a:pt x="3377795" y="0"/>
                </a:lnTo>
                <a:lnTo>
                  <a:pt x="3377795" y="4310315"/>
                </a:lnTo>
                <a:lnTo>
                  <a:pt x="0" y="43103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46561" y="1028700"/>
            <a:ext cx="5703040" cy="1806403"/>
          </a:xfrm>
          <a:custGeom>
            <a:avLst/>
            <a:gdLst/>
            <a:ahLst/>
            <a:cxnLst/>
            <a:rect r="r" b="b" t="t" l="l"/>
            <a:pathLst>
              <a:path h="1806403" w="5703040">
                <a:moveTo>
                  <a:pt x="0" y="0"/>
                </a:moveTo>
                <a:lnTo>
                  <a:pt x="5703040" y="0"/>
                </a:lnTo>
                <a:lnTo>
                  <a:pt x="5703040" y="1806403"/>
                </a:lnTo>
                <a:lnTo>
                  <a:pt x="0" y="18064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622" t="0" r="-462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17312"/>
            <a:ext cx="42805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Bubble Chart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6550" y="1957905"/>
            <a:ext cx="107654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14" tooltip="https://rachaelinnes.github.io/Project_3_Mens-Tennis/"/>
              </a:rPr>
              <a:t>Grand Slam Tennis (rachaelinnes.github.io)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6550" y="3187528"/>
            <a:ext cx="7440436" cy="534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301" indent="-298651" lvl="1">
              <a:lnSpc>
                <a:spcPts val="3873"/>
              </a:lnSpc>
              <a:buFont typeface="Arial"/>
              <a:buChar char="•"/>
            </a:pPr>
            <a:r>
              <a:rPr lang="en-US" sz="2766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 Interactivity: Plotly provides interactive charts that allow users to zoom, pan, and hover over data points to get more information. This makes the visualization more engaging and user-friendly.</a:t>
            </a:r>
          </a:p>
          <a:p>
            <a:pPr algn="l">
              <a:lnSpc>
                <a:spcPts val="3873"/>
              </a:lnSpc>
              <a:spcBef>
                <a:spcPct val="0"/>
              </a:spcBef>
            </a:pPr>
          </a:p>
          <a:p>
            <a:pPr algn="l" marL="597301" indent="-298651" lvl="1">
              <a:lnSpc>
                <a:spcPts val="3873"/>
              </a:lnSpc>
              <a:spcBef>
                <a:spcPct val="0"/>
              </a:spcBef>
              <a:buFont typeface="Arial"/>
              <a:buChar char="•"/>
            </a:pPr>
            <a:r>
              <a:rPr lang="en-US" sz="2766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Data Preparation: arrays for the indices, winner names, and number of wins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40436" y="3197053"/>
            <a:ext cx="10847564" cy="168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9166" indent="-259583" lvl="1">
              <a:lnSpc>
                <a:spcPts val="3366"/>
              </a:lnSpc>
              <a:buFont typeface="Arial"/>
              <a:buChar char="•"/>
            </a:pPr>
            <a:r>
              <a:rPr lang="en-US" sz="2404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Integration with D3.js: Plotly can work seamlessly with D3.js, allowing you to fetch and manipulate data using D3.js and then visualize it with Plotly.</a:t>
            </a:r>
          </a:p>
          <a:p>
            <a:pPr algn="ctr">
              <a:lnSpc>
                <a:spcPts val="336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44534" y="7187823"/>
            <a:ext cx="5864761" cy="2864185"/>
          </a:xfrm>
          <a:custGeom>
            <a:avLst/>
            <a:gdLst/>
            <a:ahLst/>
            <a:cxnLst/>
            <a:rect r="r" b="b" t="t" l="l"/>
            <a:pathLst>
              <a:path h="2864185" w="5864761">
                <a:moveTo>
                  <a:pt x="0" y="0"/>
                </a:moveTo>
                <a:lnTo>
                  <a:pt x="5864760" y="0"/>
                </a:lnTo>
                <a:lnTo>
                  <a:pt x="5864760" y="2864185"/>
                </a:lnTo>
                <a:lnTo>
                  <a:pt x="0" y="28641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12435" y="3010434"/>
            <a:ext cx="4430723" cy="3839138"/>
          </a:xfrm>
          <a:custGeom>
            <a:avLst/>
            <a:gdLst/>
            <a:ahLst/>
            <a:cxnLst/>
            <a:rect r="r" b="b" t="t" l="l"/>
            <a:pathLst>
              <a:path h="3839138" w="4430723">
                <a:moveTo>
                  <a:pt x="0" y="0"/>
                </a:moveTo>
                <a:lnTo>
                  <a:pt x="4430723" y="0"/>
                </a:lnTo>
                <a:lnTo>
                  <a:pt x="4430723" y="3839138"/>
                </a:lnTo>
                <a:lnTo>
                  <a:pt x="0" y="3839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61694" y="368556"/>
            <a:ext cx="9530439" cy="9549889"/>
          </a:xfrm>
          <a:custGeom>
            <a:avLst/>
            <a:gdLst/>
            <a:ahLst/>
            <a:cxnLst/>
            <a:rect r="r" b="b" t="t" l="l"/>
            <a:pathLst>
              <a:path h="9549889" w="9530439">
                <a:moveTo>
                  <a:pt x="0" y="0"/>
                </a:moveTo>
                <a:lnTo>
                  <a:pt x="9530439" y="0"/>
                </a:lnTo>
                <a:lnTo>
                  <a:pt x="9530439" y="9549888"/>
                </a:lnTo>
                <a:lnTo>
                  <a:pt x="0" y="95498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6595" y="817312"/>
            <a:ext cx="49187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Sunburst Chart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2368" y="1957905"/>
            <a:ext cx="107654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  <a:hlinkClick r:id="rId14" tooltip="https://rachaelinnes.github.io/Project_3_Mens-Tennis/"/>
              </a:rPr>
              <a:t>Grand Slam Tennis (rachaelinnes.github.io)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2368" y="2962809"/>
            <a:ext cx="7049765" cy="708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Apache ECharts library - complex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Transformed json format data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Convenience of passing an array of nested objects based on category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Single array of nested objects - key value pairs</a:t>
            </a:r>
          </a:p>
          <a:p>
            <a:pPr algn="l">
              <a:lnSpc>
                <a:spcPts val="3762"/>
              </a:lnSpc>
            </a:pPr>
          </a:p>
          <a:p>
            <a:pPr algn="l" marL="580164" indent="-290082" lvl="1">
              <a:lnSpc>
                <a:spcPts val="3762"/>
              </a:lnSpc>
              <a:buFont typeface="Arial"/>
              <a:buChar char="•"/>
            </a:pPr>
            <a:r>
              <a:rPr lang="en-US" sz="2687">
                <a:solidFill>
                  <a:srgbClr val="317C47"/>
                </a:solidFill>
                <a:latin typeface="Candal"/>
                <a:ea typeface="Candal"/>
                <a:cs typeface="Candal"/>
                <a:sym typeface="Candal"/>
              </a:rPr>
              <a:t>Plotly uses 3 arrays - parent/child but handles font sizing better</a:t>
            </a:r>
          </a:p>
          <a:p>
            <a:pPr algn="l">
              <a:lnSpc>
                <a:spcPts val="376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DAGPsrphiNA</dc:identifier>
  <dcterms:modified xsi:type="dcterms:W3CDTF">2011-08-01T06:04:30Z</dcterms:modified>
  <cp:revision>1</cp:revision>
  <dc:title>Data Analysis Presentation</dc:title>
</cp:coreProperties>
</file>